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9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A7A36E8-AA9C-45C3-9188-B6D4A1C07A36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54BC2-A79C-4E79-8145-BAD4EB1DF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spect="1" noEditPoints="1"/>
          </p:cNvSpPr>
          <p:nvPr/>
        </p:nvSpPr>
        <p:spPr bwMode="auto">
          <a:xfrm>
            <a:off x="5489575" y="0"/>
            <a:ext cx="3394075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FFFF2-19E2-442C-A51E-DF76C147281E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46E78-72C8-4D09-8720-7DFB651BC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>
            <a:spLocks noChangeAspect="1" noEditPoints="1"/>
          </p:cNvSpPr>
          <p:nvPr/>
        </p:nvSpPr>
        <p:spPr bwMode="auto">
          <a:xfrm>
            <a:off x="34925" y="136525"/>
            <a:ext cx="3325813" cy="6721475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A17F83C-A237-42B4-9A15-E3D4E0D76F5A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62561-992E-47CA-AC31-BF49612DB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CD2F1-1814-4160-8B6D-6448AE7FD6A9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9D9AB-AD0B-48ED-99A9-C382AA658A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/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/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C4DBA-B3F1-4A33-9B21-C70218FC0DCD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B007A-AA34-4C8C-A14C-55509FF69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CB740-F708-46E2-B70A-20C2F4B1A29C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12ACB-57C5-45E1-9B85-AE6DD2068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CC7CD-E519-4BA0-9BC4-38DBE10D298B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D14B8-65E2-4DF2-A811-475308302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/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416C72E-5BC4-4C06-9500-8CBDA41FD94B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F079A-DFAA-49B8-8092-D011EF7C3E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0B27F05-A415-41B3-99B0-2104C466AD68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9F0BC-B4B1-431E-B3D7-785CA528E5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C4B8A-5C17-4B31-B58A-729269F2A5A4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BCE2-42A1-4D56-AA22-883616942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8FF0-76F1-4747-9B5D-DB9971B87EB4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F610C-22AF-4733-AA65-B869CBC7FE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6225" y="228600"/>
            <a:ext cx="859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A3C051-B002-4832-B982-DE6DF768B3C1}" type="datetimeFigureOut">
              <a:rPr lang="ru-RU"/>
              <a:pPr>
                <a:defRPr/>
              </a:pPr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5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FE0F17-A362-4A00-BE46-E1B63B3F9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3" r:id="rId4"/>
    <p:sldLayoutId id="2147483682" r:id="rId5"/>
    <p:sldLayoutId id="2147483681" r:id="rId6"/>
    <p:sldLayoutId id="2147483680" r:id="rId7"/>
    <p:sldLayoutId id="2147483687" r:id="rId8"/>
    <p:sldLayoutId id="2147483688" r:id="rId9"/>
    <p:sldLayoutId id="2147483679" r:id="rId10"/>
    <p:sldLayoutId id="2147483678" r:id="rId11"/>
  </p:sldLayoutIdLst>
  <p:txStyles>
    <p:titleStyle>
      <a:lvl1pPr algn="l" rtl="0" eaLnBrk="0" fontAlgn="base" hangingPunct="0">
        <a:spcBef>
          <a:spcPts val="40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Tunga" pitchFamily="2"/>
        </a:defRPr>
      </a:lvl1pPr>
      <a:lvl2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2pPr>
      <a:lvl3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3pPr>
      <a:lvl4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4pPr>
      <a:lvl5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5pPr>
      <a:lvl6pPr marL="4572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6pPr>
      <a:lvl7pPr marL="9144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7pPr>
      <a:lvl8pPr marL="13716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8pPr>
      <a:lvl9pPr marL="18288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pitchFamily="34" charset="0"/>
          <a:cs typeface="Tunga" pitchFamily="34" charset="0"/>
        </a:defRPr>
      </a:lvl9pPr>
    </p:titleStyle>
    <p:bodyStyle>
      <a:lvl1pPr marL="171450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 spc="3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/>
              <a:ext uri="{28A0092B-C50C-407E-A947-70E740481C1C}"/>
            </a:extLst>
          </a:blip>
          <a:srcRect l="14810" b="36742"/>
          <a:stretch/>
        </p:blipFill>
        <p:spPr>
          <a:xfrm>
            <a:off x="3411547" y="1377909"/>
            <a:ext cx="5724128" cy="4489327"/>
          </a:xfrm>
          <a:prstGeom prst="ellipse">
            <a:avLst/>
          </a:prstGeom>
        </p:spPr>
      </p:pic>
      <p:sp>
        <p:nvSpPr>
          <p:cNvPr id="13314" name="TextBox 6"/>
          <p:cNvSpPr txBox="1">
            <a:spLocks noChangeArrowheads="1"/>
          </p:cNvSpPr>
          <p:nvPr/>
        </p:nvSpPr>
        <p:spPr bwMode="auto">
          <a:xfrm>
            <a:off x="4067175" y="981075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ndara" pitchFamily="34" charset="0"/>
            </a:endParaRPr>
          </a:p>
        </p:txBody>
      </p:sp>
      <p:sp>
        <p:nvSpPr>
          <p:cNvPr id="13315" name="TextBox 7"/>
          <p:cNvSpPr txBox="1">
            <a:spLocks noChangeArrowheads="1"/>
          </p:cNvSpPr>
          <p:nvPr/>
        </p:nvSpPr>
        <p:spPr bwMode="auto">
          <a:xfrm>
            <a:off x="3502025" y="285750"/>
            <a:ext cx="55435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Я-Петрова Евгения Олеговна. </a:t>
            </a: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4067175" y="6218238"/>
            <a:ext cx="4537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Родилась я 7 декабря.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975" y="620713"/>
            <a:ext cx="7181850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755650" y="5516563"/>
            <a:ext cx="8064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учусь в МБОУ СОШ№2 г. Агрыз. Я кадет уже 9 лет.  Это говорит о моей хорошей военной подготовки.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очень разносторонний человек. Поэтому участвую во всех олимпиадах и конкурсах. Но т.к. я кадет, меня тянет на олимпиады по Основам Безопасности Жизнедеятельности.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1508125"/>
            <a:ext cx="4011613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7963" y="1508125"/>
            <a:ext cx="5126037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6463" y="828675"/>
            <a:ext cx="4176712" cy="5584825"/>
          </a:xfrm>
        </p:spPr>
      </p:pic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828675"/>
            <a:ext cx="4151313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3"/>
          <p:cNvSpPr txBox="1">
            <a:spLocks noChangeArrowheads="1"/>
          </p:cNvSpPr>
          <p:nvPr/>
        </p:nvSpPr>
        <p:spPr bwMode="auto">
          <a:xfrm>
            <a:off x="395288" y="260350"/>
            <a:ext cx="86407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Также увлекаюсь робототехникой. И стараюсь развить миф о том, что</a:t>
            </a:r>
            <a:r>
              <a:rPr lang="en-US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u-RU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техникой девушка не дружит.</a:t>
            </a:r>
            <a:r>
              <a:rPr lang="en-US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показываю хороший результат.</a:t>
            </a:r>
          </a:p>
        </p:txBody>
      </p:sp>
      <p:pic>
        <p:nvPicPr>
          <p:cNvPr id="1741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938" y="1498600"/>
            <a:ext cx="3635375" cy="535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06525"/>
            <a:ext cx="4064000" cy="541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3"/>
          <p:cNvSpPr txBox="1">
            <a:spLocks noChangeArrowheads="1"/>
          </p:cNvSpPr>
          <p:nvPr/>
        </p:nvSpPr>
        <p:spPr bwMode="auto">
          <a:xfrm>
            <a:off x="323850" y="333375"/>
            <a:ext cx="84248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Кроме всего этого я также являюсь членом  ДОО «Эверест». Мы ездим на разные слеты, собрания. Получаем море позитивных эмоций и опыта.</a:t>
            </a:r>
          </a:p>
        </p:txBody>
      </p:sp>
      <p:pic>
        <p:nvPicPr>
          <p:cNvPr id="18434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7138" y="1874838"/>
            <a:ext cx="28368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74838"/>
            <a:ext cx="3132138" cy="499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Рисунок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1874838"/>
            <a:ext cx="3175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5219700" y="1844675"/>
            <a:ext cx="3529013" cy="2592388"/>
          </a:xfrm>
        </p:spPr>
        <p:txBody>
          <a:bodyPr/>
          <a:lstStyle/>
          <a:p>
            <a:pPr eaLnBrk="1" hangingPunct="1"/>
            <a:r>
              <a:rPr lang="ru-RU" sz="2400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Занимаясь всеми делами, про отдых забывать не нужно. Отдыхая в лагере, мне удалось побыть вожатым 2 отряда в ДОЛ «Алмалы». </a:t>
            </a:r>
          </a:p>
        </p:txBody>
      </p:sp>
      <p:pic>
        <p:nvPicPr>
          <p:cNvPr id="19458" name="Рисунок 2" descr="IMG_20160324_22441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ru-RU" sz="3200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Также я побывала в круизе. Где хорошенько отдохнула от своих забот.</a:t>
            </a:r>
          </a:p>
        </p:txBody>
      </p:sp>
      <p:pic>
        <p:nvPicPr>
          <p:cNvPr id="20482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12875"/>
            <a:ext cx="8374062" cy="5081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3"/>
          <p:cNvSpPr txBox="1">
            <a:spLocks noChangeArrowheads="1"/>
          </p:cNvSpPr>
          <p:nvPr/>
        </p:nvSpPr>
        <p:spPr bwMode="auto">
          <a:xfrm>
            <a:off x="1042988" y="981075"/>
            <a:ext cx="7129462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Обобщая все выше сказанное, для того, чтобы развить себя нужно быть более открытым и целеустремленным.  И тогда у вас все получится!</a:t>
            </a:r>
          </a:p>
        </p:txBody>
      </p:sp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4859338" y="4797425"/>
            <a:ext cx="32416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скорой встречи!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110</TotalTime>
  <Words>145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Candara</vt:lpstr>
      <vt:lpstr>Tunga</vt:lpstr>
      <vt:lpstr>Tahoma</vt:lpstr>
      <vt:lpstr>Calibri</vt:lpstr>
      <vt:lpstr>Times New Roman</vt:lpstr>
      <vt:lpstr>Soho</vt:lpstr>
      <vt:lpstr>Soho</vt:lpstr>
      <vt:lpstr>Soho</vt:lpstr>
      <vt:lpstr>Soho</vt:lpstr>
      <vt:lpstr>Soho</vt:lpstr>
      <vt:lpstr>Soho</vt:lpstr>
      <vt:lpstr>Слайд 1</vt:lpstr>
      <vt:lpstr>Слайд 2</vt:lpstr>
      <vt:lpstr>Я очень разносторонний человек. Поэтому участвую во всех олимпиадах и конкурсах. Но т.к. я кадет, меня тянет на олимпиады по Основам Безопасности Жизнедеятельности.</vt:lpstr>
      <vt:lpstr>Слайд 4</vt:lpstr>
      <vt:lpstr>Слайд 5</vt:lpstr>
      <vt:lpstr>Слайд 6</vt:lpstr>
      <vt:lpstr>Занимаясь всеми делами, про отдых забывать не нужно. Отдыхая в лагере, мне удалось побыть вожатым 2 отряда в ДОЛ «Алмалы». </vt:lpstr>
      <vt:lpstr>Также я побывала в круизе. Где хорошенько отдохнула от своих забот.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Работа</cp:lastModifiedBy>
  <cp:revision>14</cp:revision>
  <dcterms:created xsi:type="dcterms:W3CDTF">2016-03-24T18:05:37Z</dcterms:created>
  <dcterms:modified xsi:type="dcterms:W3CDTF">2016-03-25T08:26:12Z</dcterms:modified>
</cp:coreProperties>
</file>